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7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10D123-2D96-4530-96DD-A5B93DAEEC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A989CF1-84CB-4B44-87E9-786A11B04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E5B719E-F22D-4371-94CD-29ADFC612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B1860D5-34C7-4D4E-916E-DECFDA8B7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941912-28CE-428E-8251-CD5008A2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3448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E5612C-D9A9-44CA-8FC6-9F0CBCDEC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968A508-0F31-4534-91E9-3518A5097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566F19-A9F5-4CC6-AF4B-601E1566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9467777-F727-48B9-94DF-4CF16450A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1B60C9A-6C53-4803-9DCB-2C76D28FA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3807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CC8358A-EEB4-48DA-8EBD-D9B90E76A4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2F0022D-5FB8-45B9-8584-357F88FA5A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B80032-0486-4BBF-8539-AF3DF49A1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ABAB554-C507-48DC-BF08-B9A718E89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D94CA21-8620-4D77-980D-A7F3AFBF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0470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9B5172-CF84-4C1F-B2DD-28A0CFBBB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9D59B16-47BC-4A63-A64F-2F5D69FCD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A23A2F1-E6CD-4EDA-862B-9E9C31491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4CE385-6244-44B9-AB7B-1D7EE7293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64C1A5-A467-46A2-84DF-C69197351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977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5FFA58-D29A-4990-BD5B-E3C6326B9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E135F72-887E-4B5C-A06E-8B279E150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3D2243-0E1B-4846-9FD7-A472EDF8C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D9D679-17AE-4535-813B-DDCB3CADC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774107-A85A-41B1-AADB-80AF5A22D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3487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DB9693-0ADE-4C07-B9A6-B3BB991F3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1A03E7-8E9F-40DB-843D-2F3212727A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244690E-CA3A-49D5-A8D0-94A162912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AE1D1AA-FAE6-4184-BCC3-A78B9685D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0B42C4E-20F6-45A2-AAA0-F434071F9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6EFE4F4-C966-4B0C-934E-108C58E18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176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0E88C6-F4D9-4292-8CBB-81DE13365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9FA041B-E514-41ED-A753-9309E40C2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103FA4-753D-4AF0-98C7-DB775BC0D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C23679F-F353-45CC-9916-ACDD9C0AC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EDD46EE-1D43-421D-96ED-EEF0CAA6DB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7EDB712-367C-4A5C-BCCE-B8094AD17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C04B25D-E2AE-41F5-9121-7D48240CB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09004E7-B48A-451E-979A-F7B916F13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9372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8A0056-5B59-4F46-8FC2-43FABBF25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30B99EB-8792-4C0A-A7BA-B4F55B002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54D5A8F-AE1D-45D2-B89F-F469CE714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0377B7B-93D6-45E2-B048-F939762D8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207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3517B71-760C-4E48-A964-5D33474C7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1B92E7C-90A5-4410-B43B-1F3AA20A6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6DE668-110E-4D92-AD1D-4BFBFFB5B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00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9B39D2-E935-4AF7-B150-4EB79469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8E4DDB-51D0-4675-931D-5BD956432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BCD58B2-24DD-49D3-9627-6D5126CFD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460D7B1-DC44-43EF-90CD-E296ED33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A353A59-3FA9-41DB-B0A2-842DFEC38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88AF1AB-AB0E-4AF3-A2BB-C5E9CD951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1243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3414EA-528F-4580-8654-87BA29B54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C80ED0C-1C4E-455B-AFE3-94F9F8AEC7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FAD870B-62E2-46FB-AB2D-B9AA7E228D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90B9C59-7809-42DF-A7B8-34062AF80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B41819C-2685-46C1-8007-F84299B80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D651A89-9807-4767-B3B5-DCB2E50D0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3527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117FB2E-485A-4953-81B7-E86671739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70D1300-1A49-4ADD-9B79-CD7E22D53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7447F82-7FD1-446D-B404-E2AC012747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0C069-F036-4408-8677-4236BC471DED}" type="datetimeFigureOut">
              <a:rPr lang="zh-TW" altLang="en-US" smtClean="0"/>
              <a:t>2019/12/22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4045D59-CF44-4872-AF6A-D7A8962E7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05B7EA6-4E96-42A1-B1C5-2192EFEF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8421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CDF93C1-AC25-4E15-AC68-E3E97ED55C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965026" cy="396502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FA99950-0229-46A0-81FE-3214F1443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026" y="0"/>
            <a:ext cx="3965026" cy="396502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9B4259C-3E57-4445-A656-E68D12E18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052" y="0"/>
            <a:ext cx="3965026" cy="3965026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B8D6C98D-0231-4D4E-8FB5-129B2AC2FC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5026"/>
            <a:ext cx="3965026" cy="3965026"/>
          </a:xfrm>
          <a:prstGeom prst="rect">
            <a:avLst/>
          </a:prstGeom>
        </p:spPr>
      </p:pic>
      <p:pic>
        <p:nvPicPr>
          <p:cNvPr id="13" name="圖片 12" descr="一張含有 文字, 時鐘 的圖片&#10;&#10;自動產生的描述">
            <a:extLst>
              <a:ext uri="{FF2B5EF4-FFF2-40B4-BE49-F238E27FC236}">
                <a16:creationId xmlns:a16="http://schemas.microsoft.com/office/drawing/2014/main" id="{0BD34B47-1A10-4ECA-ABC1-EFFA6AFFA2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026" y="3965026"/>
            <a:ext cx="3965026" cy="3965026"/>
          </a:xfrm>
          <a:prstGeom prst="rect">
            <a:avLst/>
          </a:prstGeom>
        </p:spPr>
      </p:pic>
      <p:pic>
        <p:nvPicPr>
          <p:cNvPr id="15" name="圖片 14" descr="一張含有 文字 的圖片&#10;&#10;自動產生的描述">
            <a:extLst>
              <a:ext uri="{FF2B5EF4-FFF2-40B4-BE49-F238E27FC236}">
                <a16:creationId xmlns:a16="http://schemas.microsoft.com/office/drawing/2014/main" id="{9A4B59A1-59B0-43CA-B4DB-B44A91F502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052" y="3965026"/>
            <a:ext cx="3965026" cy="3965026"/>
          </a:xfrm>
          <a:prstGeom prst="rect">
            <a:avLst/>
          </a:prstGeom>
        </p:spPr>
      </p:pic>
      <p:pic>
        <p:nvPicPr>
          <p:cNvPr id="17" name="圖片 16" descr="一張含有 文字 的圖片&#10;&#10;自動產生的描述">
            <a:extLst>
              <a:ext uri="{FF2B5EF4-FFF2-40B4-BE49-F238E27FC236}">
                <a16:creationId xmlns:a16="http://schemas.microsoft.com/office/drawing/2014/main" id="{B668E783-9CEB-46D3-A2BB-155DB34EAEE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965026" cy="3965026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AA74BAEB-C37E-4FC8-A240-44EE58F6D2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026" y="0"/>
            <a:ext cx="3965026" cy="3965026"/>
          </a:xfrm>
          <a:prstGeom prst="rect">
            <a:avLst/>
          </a:prstGeom>
        </p:spPr>
      </p:pic>
      <p:pic>
        <p:nvPicPr>
          <p:cNvPr id="21" name="圖片 20" descr="一張含有 文字 的圖片&#10;&#10;自動產生的描述">
            <a:extLst>
              <a:ext uri="{FF2B5EF4-FFF2-40B4-BE49-F238E27FC236}">
                <a16:creationId xmlns:a16="http://schemas.microsoft.com/office/drawing/2014/main" id="{8EADA120-A835-4E8A-A98F-0A2730F0B1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052" y="0"/>
            <a:ext cx="3965026" cy="3965026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FE90CDE8-0EB0-4DA5-92D8-A570FDF3628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5026"/>
            <a:ext cx="3965026" cy="3965026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84A32D63-C97B-447E-A97C-35DF5E15A9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026" y="3965026"/>
            <a:ext cx="3965026" cy="3965026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493104B7-CC4F-4940-AABE-18D26E42F04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052" y="3965026"/>
            <a:ext cx="3965026" cy="3965026"/>
          </a:xfrm>
          <a:prstGeom prst="rect">
            <a:avLst/>
          </a:prstGeom>
        </p:spPr>
      </p:pic>
      <p:pic>
        <p:nvPicPr>
          <p:cNvPr id="29" name="圖片 28" descr="一張含有 文字 的圖片&#10;&#10;自動產生的描述">
            <a:extLst>
              <a:ext uri="{FF2B5EF4-FFF2-40B4-BE49-F238E27FC236}">
                <a16:creationId xmlns:a16="http://schemas.microsoft.com/office/drawing/2014/main" id="{3E9C11D7-9DFA-49E9-A746-54ECCF5D8B2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965026" cy="3965026"/>
          </a:xfrm>
          <a:prstGeom prst="rect">
            <a:avLst/>
          </a:prstGeom>
          <a:ln>
            <a:solidFill>
              <a:srgbClr val="E8E8E8"/>
            </a:solidFill>
          </a:ln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7B989CF8-EA05-4B7E-B8A5-9FFC33F4A44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026" y="0"/>
            <a:ext cx="3965026" cy="3965026"/>
          </a:xfrm>
          <a:prstGeom prst="rect">
            <a:avLst/>
          </a:prstGeom>
        </p:spPr>
      </p:pic>
      <p:pic>
        <p:nvPicPr>
          <p:cNvPr id="33" name="圖片 32" descr="一張含有 文字 的圖片&#10;&#10;自動產生的描述">
            <a:extLst>
              <a:ext uri="{FF2B5EF4-FFF2-40B4-BE49-F238E27FC236}">
                <a16:creationId xmlns:a16="http://schemas.microsoft.com/office/drawing/2014/main" id="{1A858DDE-6B3E-4317-84DC-2339674BBC9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052" y="0"/>
            <a:ext cx="3965026" cy="396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993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e!">
      <a:majorFont>
        <a:latin typeface="Dubai"/>
        <a:ea typeface="微軟正黑體"/>
        <a:cs typeface=""/>
      </a:majorFont>
      <a:minorFont>
        <a:latin typeface="Duba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寬螢幕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4" baseType="lpstr">
      <vt:lpstr>Arial</vt:lpstr>
      <vt:lpstr>Dubai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Tsai Jessica</dc:creator>
  <cp:lastModifiedBy>Tsai Jessica</cp:lastModifiedBy>
  <cp:revision>3</cp:revision>
  <dcterms:created xsi:type="dcterms:W3CDTF">2019-12-22T12:14:42Z</dcterms:created>
  <dcterms:modified xsi:type="dcterms:W3CDTF">2019-12-22T13:13:18Z</dcterms:modified>
</cp:coreProperties>
</file>

<file path=docProps/thumbnail.jpeg>
</file>